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s/slide5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60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slides/slide57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26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8987-C240-E343-B866-DFEDA08AA41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D16-3F10-F347-805E-7F16B5485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8987-C240-E343-B866-DFEDA08AA41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D16-3F10-F347-805E-7F16B5485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8987-C240-E343-B866-DFEDA08AA41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D16-3F10-F347-805E-7F16B5485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8987-C240-E343-B866-DFEDA08AA41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D16-3F10-F347-805E-7F16B5485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8987-C240-E343-B866-DFEDA08AA41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D16-3F10-F347-805E-7F16B5485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8987-C240-E343-B866-DFEDA08AA41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D16-3F10-F347-805E-7F16B5485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8987-C240-E343-B866-DFEDA08AA41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D16-3F10-F347-805E-7F16B5485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8987-C240-E343-B866-DFEDA08AA41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D16-3F10-F347-805E-7F16B5485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8987-C240-E343-B866-DFEDA08AA41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D16-3F10-F347-805E-7F16B5485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8987-C240-E343-B866-DFEDA08AA41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D16-3F10-F347-805E-7F16B5485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8987-C240-E343-B866-DFEDA08AA41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D16-3F10-F347-805E-7F16B5485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58987-C240-E343-B866-DFEDA08AA41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1D16-3F10-F347-805E-7F16B5485D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On-screen Show (4:3)</PresentationFormat>
  <Paragraphs>0</Paragraphs>
  <Slides>60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Company>livier@auth.gr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Evangelos Livieratos</dc:creator>
  <cp:lastModifiedBy>Evangelos Livieratos</cp:lastModifiedBy>
  <cp:revision>2</cp:revision>
  <dcterms:created xsi:type="dcterms:W3CDTF">2015-05-27T08:26:43Z</dcterms:created>
  <dcterms:modified xsi:type="dcterms:W3CDTF">2015-05-27T08:45:45Z</dcterms:modified>
</cp:coreProperties>
</file>